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f324ceb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f324ceb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ef33fde5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ef33fde5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f1ac45a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f1ac45a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ef33fde5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ef33fde5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f324ceb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f324ceb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f125003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f125003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f125003b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f125003b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f1e9e75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f1e9e75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1e9e7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1e9e7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f1e9e75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f1e9e75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ef33fde5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ef33fde5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ef33fde5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ef33fde5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f324ceb8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f324ceb8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f125003b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f125003b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f324ceb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f324ceb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f324ceb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f324ceb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ef33fde5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ef33fde5d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techreturners.slack.com/archives/GV39839KN/p1583785446001100" TargetMode="External"/><Relationship Id="rId4" Type="http://schemas.openxmlformats.org/officeDocument/2006/relationships/hyperlink" Target="http://carinyperez.com/create-quiz-react/" TargetMode="External"/><Relationship Id="rId5" Type="http://schemas.openxmlformats.org/officeDocument/2006/relationships/hyperlink" Target="http://carinyperez.com/create-quiz-react/" TargetMode="External"/><Relationship Id="rId6" Type="http://schemas.openxmlformats.org/officeDocument/2006/relationships/hyperlink" Target="https://srtcnv0e2e.execute-api.eu-west-2.amazonaws.com/dev/pe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2.jpg"/><Relationship Id="rId7"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battersea.org.uk/?gclid=CjwKCAjwgbLzBRBsEiwAXVIygI4J4ZSZX6-P5c40rajtzDheXah2J5Nq13wbY18RsTcZK6US3nydkxoC2jUQAvD_BwE" TargetMode="External"/><Relationship Id="rId4" Type="http://schemas.openxmlformats.org/officeDocument/2006/relationships/hyperlink" Target="https://www.pdsa.org.uk/?_$ja=tsid:67827%7Ccid:258761070%7Cagid:20225634390%7Ctid:kwd-90377080%7Ccrid:294826746416%7Cnw:g%7Crnd:689055166402275185%7Cdvc:c%7Cadp:%7Cmt:e%7Cloc:9045889&amp;gclid=CjwKCAjwgbLzBRBsEiwAXVIygNLvyOhANwyFTG-IXqlDjm6TFekid1w9fp0cdTi0DWnR1GvDnytUXhoCgbYQAvD_BwE" TargetMode="External"/><Relationship Id="rId5" Type="http://schemas.openxmlformats.org/officeDocument/2006/relationships/hyperlink" Target="https://www.dogstrust.org.uk/rehoming/?gclid=CjwKCAjwgbLzBRBsEiwAXVIygL1cK3OWJR2YcviJWbah0PIaAB0_8phRiOxDatclzuRAERLfx_JQphoCn3UQAvD_BwE&amp;gclsrc=aw.d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6.jpg"/><Relationship Id="rId7" Type="http://schemas.openxmlformats.org/officeDocument/2006/relationships/image" Target="../media/image4.jpg"/><Relationship Id="rId8"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55500" y="220975"/>
            <a:ext cx="8933699" cy="4751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311700" y="1414150"/>
            <a:ext cx="8520600" cy="31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What we did</a:t>
            </a:r>
            <a:endParaRPr sz="1200"/>
          </a:p>
          <a:p>
            <a:pPr indent="0" lvl="0" marL="0" rtl="0" algn="l">
              <a:spcBef>
                <a:spcPts val="1600"/>
              </a:spcBef>
              <a:spcAft>
                <a:spcPts val="0"/>
              </a:spcAft>
              <a:buClr>
                <a:schemeClr val="dk1"/>
              </a:buClr>
              <a:buSzPts val="1100"/>
              <a:buFont typeface="Arial"/>
              <a:buNone/>
            </a:pPr>
            <a:r>
              <a:rPr lang="en" sz="1200"/>
              <a:t>Processes</a:t>
            </a:r>
            <a:endParaRPr sz="1200"/>
          </a:p>
          <a:p>
            <a:pPr indent="0" lvl="0" marL="0" rtl="0" algn="l">
              <a:spcBef>
                <a:spcPts val="1600"/>
              </a:spcBef>
              <a:spcAft>
                <a:spcPts val="0"/>
              </a:spcAft>
              <a:buClr>
                <a:schemeClr val="dk1"/>
              </a:buClr>
              <a:buSzPts val="1100"/>
              <a:buFont typeface="Arial"/>
              <a:buNone/>
            </a:pPr>
            <a:r>
              <a:rPr lang="en" sz="1200"/>
              <a:t>We wanted to structure the app so that the landing page was a quiz asking some basic boolean questions of potential pet owners, such as:-</a:t>
            </a:r>
            <a:endParaRPr sz="1200"/>
          </a:p>
          <a:p>
            <a:pPr indent="0" lvl="0" marL="0" rtl="0" algn="l">
              <a:spcBef>
                <a:spcPts val="1600"/>
              </a:spcBef>
              <a:spcAft>
                <a:spcPts val="0"/>
              </a:spcAft>
              <a:buClr>
                <a:schemeClr val="dk1"/>
              </a:buClr>
              <a:buSzPts val="1100"/>
              <a:buFont typeface="Arial"/>
              <a:buNone/>
            </a:pPr>
            <a:r>
              <a:rPr lang="en" sz="1200"/>
              <a:t>Do you have a garden?</a:t>
            </a:r>
            <a:endParaRPr sz="1200"/>
          </a:p>
          <a:p>
            <a:pPr indent="0" lvl="0" marL="0" rtl="0" algn="l">
              <a:spcBef>
                <a:spcPts val="1600"/>
              </a:spcBef>
              <a:spcAft>
                <a:spcPts val="0"/>
              </a:spcAft>
              <a:buClr>
                <a:schemeClr val="dk1"/>
              </a:buClr>
              <a:buSzPts val="1100"/>
              <a:buFont typeface="Arial"/>
              <a:buNone/>
            </a:pPr>
            <a:r>
              <a:rPr lang="en" sz="1200"/>
              <a:t>How much time do you spend at home?</a:t>
            </a:r>
            <a:endParaRPr sz="1200"/>
          </a:p>
          <a:p>
            <a:pPr indent="0" lvl="0" marL="0" rtl="0" algn="l">
              <a:spcBef>
                <a:spcPts val="1600"/>
              </a:spcBef>
              <a:spcAft>
                <a:spcPts val="0"/>
              </a:spcAft>
              <a:buClr>
                <a:schemeClr val="dk1"/>
              </a:buClr>
              <a:buSzPts val="1100"/>
              <a:buFont typeface="Arial"/>
              <a:buNone/>
            </a:pPr>
            <a:r>
              <a:rPr lang="en" sz="1200"/>
              <a:t>Do you have children?</a:t>
            </a:r>
            <a:endParaRPr sz="1200"/>
          </a:p>
          <a:p>
            <a:pPr indent="0" lvl="0" marL="0" rtl="0" algn="l">
              <a:spcBef>
                <a:spcPts val="1600"/>
              </a:spcBef>
              <a:spcAft>
                <a:spcPts val="0"/>
              </a:spcAft>
              <a:buClr>
                <a:schemeClr val="dk1"/>
              </a:buClr>
              <a:buSzPts val="1100"/>
              <a:buFont typeface="Arial"/>
              <a:buNone/>
            </a:pPr>
            <a:r>
              <a:rPr lang="en" sz="1200"/>
              <a:t>Followed by a question, ‘what is your level of activity?’, with a slider question where you would place on the slider your level of activity. This would also help to determine the potential pet owners suitability for any particular pet.</a:t>
            </a:r>
            <a:endParaRPr sz="1200"/>
          </a:p>
          <a:p>
            <a:pPr indent="0" lvl="0" marL="0" rtl="0" algn="l">
              <a:spcBef>
                <a:spcPts val="1600"/>
              </a:spcBef>
              <a:spcAft>
                <a:spcPts val="0"/>
              </a:spcAft>
              <a:buNone/>
            </a:pPr>
            <a:r>
              <a:rPr lang="en" sz="1200"/>
              <a:t>This would then bring up and array of ‘pet cards’pulled from the database with a ‘Learn More’ button that when pressed would give individual information on each potential pet.</a:t>
            </a:r>
            <a:endParaRPr sz="1100"/>
          </a:p>
          <a:p>
            <a:pPr indent="0" lvl="0" marL="0" rtl="0" algn="l">
              <a:spcBef>
                <a:spcPts val="1600"/>
              </a:spcBef>
              <a:spcAft>
                <a:spcPts val="0"/>
              </a:spcAft>
              <a:buNone/>
            </a:pPr>
            <a:r>
              <a:t/>
            </a:r>
            <a:endParaRPr sz="11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8" name="Google Shape;118;p22"/>
          <p:cNvSpPr txBox="1"/>
          <p:nvPr>
            <p:ph type="title"/>
          </p:nvPr>
        </p:nvSpPr>
        <p:spPr>
          <a:xfrm>
            <a:off x="311700" y="445025"/>
            <a:ext cx="8520600" cy="84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rPr>
              <a:t>What did we want from our product? (Amelia, Jyoti or Laura)</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Process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With a mixture of stand up meetings in person and over Zoom, single, pair, trio and quad  programming,we have worked on the shape and structure of the app.</a:t>
            </a:r>
            <a:endParaRPr sz="1200"/>
          </a:p>
          <a:p>
            <a:pPr indent="0" lvl="0" marL="0" rtl="0" algn="l">
              <a:spcBef>
                <a:spcPts val="1600"/>
              </a:spcBef>
              <a:spcAft>
                <a:spcPts val="0"/>
              </a:spcAft>
              <a:buClr>
                <a:schemeClr val="dk1"/>
              </a:buClr>
              <a:buSzPts val="1100"/>
              <a:buFont typeface="Arial"/>
              <a:buNone/>
            </a:pPr>
            <a:r>
              <a:rPr lang="en" sz="1200"/>
              <a:t>This included:-</a:t>
            </a:r>
            <a:endParaRPr sz="1200"/>
          </a:p>
          <a:p>
            <a:pPr indent="0" lvl="0" marL="0" rtl="0" algn="l">
              <a:spcBef>
                <a:spcPts val="1600"/>
              </a:spcBef>
              <a:spcAft>
                <a:spcPts val="0"/>
              </a:spcAft>
              <a:buClr>
                <a:schemeClr val="dk1"/>
              </a:buClr>
              <a:buSzPts val="1100"/>
              <a:buFont typeface="Arial"/>
              <a:buNone/>
            </a:pPr>
            <a:r>
              <a:rPr lang="en" sz="1200"/>
              <a:t>Setting up a Trello project </a:t>
            </a:r>
            <a:r>
              <a:rPr lang="en" sz="1200"/>
              <a:t>where we inputted all of the resources, tasks, and materials we needed to complete the project.</a:t>
            </a:r>
            <a:endParaRPr sz="1200"/>
          </a:p>
          <a:p>
            <a:pPr indent="0" lvl="0" marL="0" rtl="0" algn="l">
              <a:spcBef>
                <a:spcPts val="1600"/>
              </a:spcBef>
              <a:spcAft>
                <a:spcPts val="0"/>
              </a:spcAft>
              <a:buClr>
                <a:schemeClr val="dk1"/>
              </a:buClr>
              <a:buSzPts val="1100"/>
              <a:buFont typeface="Arial"/>
              <a:buNone/>
            </a:pPr>
            <a:r>
              <a:rPr lang="en" sz="1200"/>
              <a:t>Setting up and account on Github</a:t>
            </a:r>
            <a:endParaRPr sz="1200"/>
          </a:p>
          <a:p>
            <a:pPr indent="0" lvl="0" marL="0" rtl="0" algn="l">
              <a:spcBef>
                <a:spcPts val="1600"/>
              </a:spcBef>
              <a:spcAft>
                <a:spcPts val="0"/>
              </a:spcAft>
              <a:buClr>
                <a:schemeClr val="dk1"/>
              </a:buClr>
              <a:buSzPts val="1100"/>
              <a:buFont typeface="Arial"/>
              <a:buNone/>
            </a:pPr>
            <a:r>
              <a:rPr lang="en" sz="1200"/>
              <a:t>Setting up a database on AWS LAMBDA using Mysql</a:t>
            </a:r>
            <a:endParaRPr sz="1200"/>
          </a:p>
          <a:p>
            <a:pPr indent="0" lvl="0" marL="0" rtl="0" algn="l">
              <a:spcBef>
                <a:spcPts val="1600"/>
              </a:spcBef>
              <a:spcAft>
                <a:spcPts val="0"/>
              </a:spcAft>
              <a:buClr>
                <a:schemeClr val="dk1"/>
              </a:buClr>
              <a:buSzPts val="1100"/>
              <a:buFont typeface="Arial"/>
              <a:buNone/>
            </a:pPr>
            <a:r>
              <a:rPr lang="en" sz="850">
                <a:solidFill>
                  <a:schemeClr val="dk1"/>
                </a:solidFill>
              </a:rPr>
              <a:t>4 topics to talk about</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Why and how</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What we did</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Processes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Inutting all aspects of the project into Trello with a combination of virtual and in person stand up meetings we collaborated in single, pair, trio and quad programming.</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Jyoti- you mentioned set.state - prevent default asynchronous state</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Console logs not sharing anything</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The first weekend was a major challenge.  </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We knew where we wanted to be but we didn’t know how to get there.</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We were very new to React and Bootstrap which made the project all the more challenging</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We needed to define our minimum viable product.  After having initially many ideas going off in different directions we realised that we really needed to pare down the idea.</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Problems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Database access problems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Navigation through website without React router</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Research</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Text block - How many animals are re homed every year</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We took our research from real analysis and statistics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What would our optimum product look like?</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Links to different websites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Maybe we can have one last filter by category for animal type. Checkboxes mvp and then I can try to make the clickable image buttons that we dreamed about from the beginning.</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For the purposes of the demo, we can show two routes through the questions: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Has garden = Yes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chemeClr val="dk1"/>
                </a:solidFill>
              </a:rPr>
              <a:t>Has children = Yes/NoActivity level =</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Has garden = Yes</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Has children = Yes/No</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Activity level = Couch potato</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Time at home = Don't leave the home</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=&gt; DOGS</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Has garden = No</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Has children = Yes</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Activity level = Couch potato</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Time at home = Away often - option 3 on the slider, not working full-time</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850">
                <a:solidFill>
                  <a:srgbClr val="161516"/>
                </a:solidFill>
                <a:highlight>
                  <a:srgbClr val="F6F6F6"/>
                </a:highlight>
              </a:rPr>
              <a:t>=&gt; BIRDS and SMALL FURRIES</a:t>
            </a:r>
            <a:endParaRPr sz="8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For the first example, we can select those options and display the results. Then do a quick toggle of the "Has children = Yes/No" to show that it filters dogs based on if they like children.</a:t>
            </a:r>
            <a:endParaRPr sz="1150">
              <a:solidFill>
                <a:srgbClr val="161516"/>
              </a:solidFill>
              <a:highlight>
                <a:srgbClr val="F6F6F6"/>
              </a:highlight>
            </a:endParaRPr>
          </a:p>
          <a:p>
            <a:pPr indent="-301625" lvl="0" marL="457200" rtl="0" algn="l">
              <a:spcBef>
                <a:spcPts val="1200"/>
              </a:spcBef>
              <a:spcAft>
                <a:spcPts val="0"/>
              </a:spcAft>
              <a:buClr>
                <a:srgbClr val="161516"/>
              </a:buClr>
              <a:buSzPts val="1150"/>
              <a:buChar char="●"/>
            </a:pPr>
            <a:r>
              <a:rPr lang="en" sz="1150">
                <a:solidFill>
                  <a:srgbClr val="161516"/>
                </a:solidFill>
                <a:highlight>
                  <a:srgbClr val="FFFFFF"/>
                </a:highlight>
              </a:rPr>
              <a:t>Create a backend API that accepts quiz answers in the form of JSON such as </a:t>
            </a:r>
            <a:endParaRPr sz="1150">
              <a:solidFill>
                <a:srgbClr val="161516"/>
              </a:solidFill>
              <a:highlight>
                <a:srgbClr val="FFFFFF"/>
              </a:highlight>
            </a:endParaRPr>
          </a:p>
          <a:p>
            <a:pPr indent="0" lvl="0" marL="0" rtl="0" algn="l">
              <a:spcBef>
                <a:spcPts val="1200"/>
              </a:spcBef>
              <a:spcAft>
                <a:spcPts val="0"/>
              </a:spcAft>
              <a:buClr>
                <a:schemeClr val="dk1"/>
              </a:buClr>
              <a:buSzPts val="1100"/>
              <a:buFont typeface="Arial"/>
              <a:buNone/>
            </a:pPr>
            <a:r>
              <a:rPr lang="en" sz="900">
                <a:solidFill>
                  <a:srgbClr val="161516"/>
                </a:solidFill>
              </a:rPr>
              <a:t>{</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    answers: [ </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        {</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            "questionOne" : "no"</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        }</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    ]</a:t>
            </a:r>
            <a:endParaRPr sz="900">
              <a:solidFill>
                <a:srgbClr val="161516"/>
              </a:solidFill>
            </a:endParaRPr>
          </a:p>
          <a:p>
            <a:pPr indent="0" lvl="0" marL="0" rtl="0" algn="l">
              <a:spcBef>
                <a:spcPts val="0"/>
              </a:spcBef>
              <a:spcAft>
                <a:spcPts val="0"/>
              </a:spcAft>
              <a:buClr>
                <a:schemeClr val="dk1"/>
              </a:buClr>
              <a:buSzPts val="1100"/>
              <a:buFont typeface="Arial"/>
              <a:buNone/>
            </a:pPr>
            <a:r>
              <a:rPr lang="en" sz="900">
                <a:solidFill>
                  <a:srgbClr val="161516"/>
                </a:solidFill>
              </a:rPr>
              <a:t>}</a:t>
            </a:r>
            <a:endParaRPr sz="900">
              <a:solidFill>
                <a:srgbClr val="161516"/>
              </a:solidFill>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FFFFF"/>
                </a:highlight>
              </a:rPr>
              <a:t>Then you would pass that information on to database by constructing a query</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rgbClr val="D60048"/>
                </a:solidFill>
              </a:rPr>
              <a:t>SELECT * FROM pet WHERE pet.children_ok = ?</a:t>
            </a:r>
            <a:endParaRPr sz="900">
              <a:solidFill>
                <a:srgbClr val="D60048"/>
              </a:solidFill>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FFFFF"/>
                </a:highlight>
              </a:rPr>
              <a:t>2. Create a frontend that allows just one question and that question is 2 distinct values (yes/no)</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FFFFF"/>
                </a:highlight>
              </a:rPr>
              <a:t>Once you've got that working, then introduce complexity of multiple questions on the frontend and handling of multiple questions on the backend</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r">
              <a:spcBef>
                <a:spcPts val="0"/>
              </a:spcBef>
              <a:spcAft>
                <a:spcPts val="0"/>
              </a:spcAft>
              <a:buClr>
                <a:schemeClr val="dk1"/>
              </a:buClr>
              <a:buSzPts val="1100"/>
              <a:buFont typeface="Arial"/>
              <a:buNone/>
            </a:pPr>
            <a:r>
              <a:rPr lang="en" sz="900" u="sng">
                <a:solidFill>
                  <a:schemeClr val="hlink"/>
                </a:solidFill>
                <a:highlight>
                  <a:srgbClr val="FFFFFF"/>
                </a:highlight>
                <a:hlinkClick r:id="rId3"/>
              </a:rPr>
              <a:t>20:24</a:t>
            </a:r>
            <a:endParaRPr sz="900" u="sng">
              <a:solidFill>
                <a:schemeClr val="hlink"/>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FFFFF"/>
                </a:highlight>
              </a:rPr>
              <a:t>This is a fairly ok tutorial on concepts</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lang="en" sz="1150" u="sng">
                <a:solidFill>
                  <a:schemeClr val="hlink"/>
                </a:solidFill>
                <a:highlight>
                  <a:srgbClr val="FFFFFF"/>
                </a:highlight>
                <a:hlinkClick r:id="rId4"/>
              </a:rPr>
              <a:t>http://carinyperez.com/create-quiz-react/</a:t>
            </a:r>
            <a:r>
              <a:rPr lang="en" sz="1150">
                <a:solidFill>
                  <a:srgbClr val="161516"/>
                </a:solidFill>
                <a:highlight>
                  <a:srgbClr val="FFFFFF"/>
                </a:highlight>
              </a:rPr>
              <a:t> (edited)</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D5D5D5"/>
              </a:highlight>
            </a:endParaRPr>
          </a:p>
          <a:p>
            <a:pPr indent="0" lvl="0" marL="0" rtl="0" algn="l">
              <a:spcBef>
                <a:spcPts val="0"/>
              </a:spcBef>
              <a:spcAft>
                <a:spcPts val="0"/>
              </a:spcAft>
              <a:buClr>
                <a:schemeClr val="dk1"/>
              </a:buClr>
              <a:buSzPts val="1100"/>
              <a:buFont typeface="Arial"/>
              <a:buNone/>
            </a:pPr>
            <a:r>
              <a:rPr lang="en" sz="900">
                <a:solidFill>
                  <a:srgbClr val="4E4D4E"/>
                </a:solidFill>
                <a:highlight>
                  <a:srgbClr val="FFFFFF"/>
                </a:highlight>
              </a:rPr>
              <a:t> </a:t>
            </a:r>
            <a:r>
              <a:rPr b="1" lang="en" sz="1150">
                <a:solidFill>
                  <a:srgbClr val="161516"/>
                </a:solidFill>
                <a:highlight>
                  <a:srgbClr val="FFFFFF"/>
                </a:highlight>
              </a:rPr>
              <a:t>Cariny Perez</a:t>
            </a:r>
            <a:endParaRPr b="1"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b="1" lang="en" sz="1150" u="sng">
                <a:solidFill>
                  <a:schemeClr val="hlink"/>
                </a:solidFill>
                <a:highlight>
                  <a:srgbClr val="FFFFFF"/>
                </a:highlight>
                <a:hlinkClick r:id="rId5"/>
              </a:rPr>
              <a:t>Create a Quiz with React</a:t>
            </a:r>
            <a:endParaRPr b="1" sz="1150" u="sng">
              <a:solidFill>
                <a:schemeClr val="hlink"/>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FFFFF"/>
                </a:highlight>
              </a:rPr>
              <a:t>In this tutorial you will learn how to create a quiz using the React framework.</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rPr lang="en" sz="900">
                <a:solidFill>
                  <a:srgbClr val="4E4D4E"/>
                </a:solidFill>
                <a:highlight>
                  <a:srgbClr val="FFFFFF"/>
                </a:highlight>
              </a:rPr>
              <a:t>10 Oct 2017</a:t>
            </a:r>
            <a:endParaRPr sz="900">
              <a:solidFill>
                <a:srgbClr val="4E4D4E"/>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ctr">
              <a:spcBef>
                <a:spcPts val="0"/>
              </a:spcBef>
              <a:spcAft>
                <a:spcPts val="0"/>
              </a:spcAft>
              <a:buClr>
                <a:schemeClr val="dk1"/>
              </a:buClr>
              <a:buSzPts val="1100"/>
              <a:buFont typeface="Arial"/>
              <a:buNone/>
            </a:pPr>
            <a:r>
              <a:rPr b="1" lang="en" sz="1050">
                <a:solidFill>
                  <a:srgbClr val="161516"/>
                </a:solidFill>
                <a:highlight>
                  <a:srgbClr val="FFFFFF"/>
                </a:highlight>
              </a:rPr>
              <a:t>Wednesday, 11 March</a:t>
            </a:r>
            <a:endParaRPr b="1" sz="10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FFFFF"/>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axios</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      .get('</a:t>
            </a:r>
            <a:r>
              <a:rPr lang="en" sz="1150" u="sng">
                <a:solidFill>
                  <a:srgbClr val="124F92"/>
                </a:solidFill>
                <a:highlight>
                  <a:srgbClr val="F6F6F6"/>
                </a:highlight>
                <a:hlinkClick r:id="rId6"/>
              </a:rPr>
              <a:t>https://srtcnv0e2e.execute-api.eu-west-2.amazonaws.com/dev/pets/</a:t>
            </a:r>
            <a:r>
              <a:rPr lang="en" sz="1150">
                <a:solidFill>
                  <a:srgbClr val="161516"/>
                </a:solidFill>
                <a:highlight>
                  <a:srgbClr val="F6F6F6"/>
                </a:highlight>
              </a:rPr>
              <a:t>',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        params: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          hasGarden = this.state.answers.hasGarden</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Csv file on database</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rPr lang="en" sz="1150">
                <a:solidFill>
                  <a:srgbClr val="161516"/>
                </a:solidFill>
                <a:highlight>
                  <a:srgbClr val="F6F6F6"/>
                </a:highlight>
              </a:rPr>
              <a:t>Proof of concept</a:t>
            </a:r>
            <a:endParaRPr sz="1150">
              <a:solidFill>
                <a:srgbClr val="161516"/>
              </a:solidFill>
              <a:highlight>
                <a:srgbClr val="F6F6F6"/>
              </a:highlight>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 Used</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range of technology including:-</a:t>
            </a:r>
            <a:endParaRPr/>
          </a:p>
          <a:p>
            <a:pPr indent="0" lvl="0" marL="0" rtl="0" algn="l">
              <a:spcBef>
                <a:spcPts val="1600"/>
              </a:spcBef>
              <a:spcAft>
                <a:spcPts val="0"/>
              </a:spcAft>
              <a:buNone/>
            </a:pPr>
            <a:r>
              <a:rPr lang="en" sz="1100"/>
              <a:t>Scraper tool</a:t>
            </a:r>
            <a:endParaRPr sz="1100"/>
          </a:p>
          <a:p>
            <a:pPr indent="0" lvl="0" marL="0" rtl="0" algn="l">
              <a:spcBef>
                <a:spcPts val="1600"/>
              </a:spcBef>
              <a:spcAft>
                <a:spcPts val="0"/>
              </a:spcAft>
              <a:buNone/>
            </a:pPr>
            <a:r>
              <a:rPr lang="en" sz="1100"/>
              <a:t>Frame works - React/Javascript/ Serverless</a:t>
            </a:r>
            <a:endParaRPr sz="1100"/>
          </a:p>
          <a:p>
            <a:pPr indent="0" lvl="0" marL="0" rtl="0" algn="l">
              <a:spcBef>
                <a:spcPts val="1600"/>
              </a:spcBef>
              <a:spcAft>
                <a:spcPts val="0"/>
              </a:spcAft>
              <a:buNone/>
            </a:pPr>
            <a:r>
              <a:rPr lang="en" sz="1100"/>
              <a:t>Trello</a:t>
            </a:r>
            <a:endParaRPr sz="1100"/>
          </a:p>
          <a:p>
            <a:pPr indent="0" lvl="0" marL="0" rtl="0" algn="l">
              <a:spcBef>
                <a:spcPts val="1600"/>
              </a:spcBef>
              <a:spcAft>
                <a:spcPts val="0"/>
              </a:spcAft>
              <a:buNone/>
            </a:pPr>
            <a:r>
              <a:rPr lang="en" sz="1100"/>
              <a:t>Github</a:t>
            </a:r>
            <a:endParaRPr sz="1100"/>
          </a:p>
          <a:p>
            <a:pPr indent="0" lvl="0" marL="0" rtl="0" algn="l">
              <a:spcBef>
                <a:spcPts val="1600"/>
              </a:spcBef>
              <a:spcAft>
                <a:spcPts val="0"/>
              </a:spcAft>
              <a:buNone/>
            </a:pPr>
            <a:r>
              <a:rPr lang="en" sz="1100"/>
              <a:t>VSCode</a:t>
            </a:r>
            <a:endParaRPr sz="1100"/>
          </a:p>
          <a:p>
            <a:pPr indent="0" lvl="0" marL="0" rtl="0" algn="l">
              <a:spcBef>
                <a:spcPts val="1600"/>
              </a:spcBef>
              <a:spcAft>
                <a:spcPts val="0"/>
              </a:spcAft>
              <a:buNone/>
            </a:pPr>
            <a:r>
              <a:rPr lang="en" sz="1100"/>
              <a:t>In Vision</a:t>
            </a:r>
            <a:endParaRPr sz="1100"/>
          </a:p>
          <a:p>
            <a:pPr indent="0" lvl="0" marL="0" rtl="0" algn="l">
              <a:spcBef>
                <a:spcPts val="1600"/>
              </a:spcBef>
              <a:spcAft>
                <a:spcPts val="0"/>
              </a:spcAft>
              <a:buNone/>
            </a:pPr>
            <a:r>
              <a:rPr lang="en" sz="1100"/>
              <a:t>Amazon Web Services</a:t>
            </a:r>
            <a:endParaRPr sz="1100"/>
          </a:p>
          <a:p>
            <a:pPr indent="0" lvl="0" marL="0" rtl="0" algn="l">
              <a:spcBef>
                <a:spcPts val="1600"/>
              </a:spcBef>
              <a:spcAft>
                <a:spcPts val="0"/>
              </a:spcAft>
              <a:buNone/>
            </a:pPr>
            <a:r>
              <a:rPr lang="en" sz="1100"/>
              <a:t>Mysql database/ Amazon web services (LAMBDA)</a:t>
            </a:r>
            <a:endParaRPr sz="1100"/>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Blocks/ Challenges (Amelia, Jyoti, Laura)</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Whiteboard Discussions</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6"/>
          <p:cNvPicPr preferRelativeResize="0"/>
          <p:nvPr/>
        </p:nvPicPr>
        <p:blipFill>
          <a:blip r:embed="rId3">
            <a:alphaModFix/>
          </a:blip>
          <a:stretch>
            <a:fillRect/>
          </a:stretch>
        </p:blipFill>
        <p:spPr>
          <a:xfrm>
            <a:off x="6846925" y="1576113"/>
            <a:ext cx="1741299" cy="1991276"/>
          </a:xfrm>
          <a:prstGeom prst="rect">
            <a:avLst/>
          </a:prstGeom>
          <a:noFill/>
          <a:ln>
            <a:noFill/>
          </a:ln>
        </p:spPr>
      </p:pic>
      <p:pic>
        <p:nvPicPr>
          <p:cNvPr id="144" name="Google Shape;144;p26"/>
          <p:cNvPicPr preferRelativeResize="0"/>
          <p:nvPr/>
        </p:nvPicPr>
        <p:blipFill rotWithShape="1">
          <a:blip r:embed="rId4">
            <a:alphaModFix/>
          </a:blip>
          <a:srcRect b="11158" l="0" r="18453" t="0"/>
          <a:stretch/>
        </p:blipFill>
        <p:spPr>
          <a:xfrm>
            <a:off x="3089025" y="1152475"/>
            <a:ext cx="2083036" cy="1468276"/>
          </a:xfrm>
          <a:prstGeom prst="rect">
            <a:avLst/>
          </a:prstGeom>
          <a:noFill/>
          <a:ln>
            <a:noFill/>
          </a:ln>
        </p:spPr>
      </p:pic>
      <p:pic>
        <p:nvPicPr>
          <p:cNvPr id="145" name="Google Shape;145;p26"/>
          <p:cNvPicPr preferRelativeResize="0"/>
          <p:nvPr/>
        </p:nvPicPr>
        <p:blipFill>
          <a:blip r:embed="rId5">
            <a:alphaModFix/>
          </a:blip>
          <a:stretch>
            <a:fillRect/>
          </a:stretch>
        </p:blipFill>
        <p:spPr>
          <a:xfrm>
            <a:off x="423450" y="1152463"/>
            <a:ext cx="2282652" cy="1468290"/>
          </a:xfrm>
          <a:prstGeom prst="rect">
            <a:avLst/>
          </a:prstGeom>
          <a:noFill/>
          <a:ln>
            <a:noFill/>
          </a:ln>
        </p:spPr>
      </p:pic>
      <p:pic>
        <p:nvPicPr>
          <p:cNvPr id="146" name="Google Shape;146;p26"/>
          <p:cNvPicPr preferRelativeResize="0"/>
          <p:nvPr/>
        </p:nvPicPr>
        <p:blipFill>
          <a:blip r:embed="rId6">
            <a:alphaModFix/>
          </a:blip>
          <a:stretch>
            <a:fillRect/>
          </a:stretch>
        </p:blipFill>
        <p:spPr>
          <a:xfrm>
            <a:off x="4717500" y="2700862"/>
            <a:ext cx="1602924" cy="1833000"/>
          </a:xfrm>
          <a:prstGeom prst="rect">
            <a:avLst/>
          </a:prstGeom>
          <a:noFill/>
          <a:ln>
            <a:noFill/>
          </a:ln>
        </p:spPr>
      </p:pic>
      <p:pic>
        <p:nvPicPr>
          <p:cNvPr id="147" name="Google Shape;147;p26"/>
          <p:cNvPicPr preferRelativeResize="0"/>
          <p:nvPr/>
        </p:nvPicPr>
        <p:blipFill>
          <a:blip r:embed="rId7">
            <a:alphaModFix/>
          </a:blip>
          <a:stretch>
            <a:fillRect/>
          </a:stretch>
        </p:blipFill>
        <p:spPr>
          <a:xfrm>
            <a:off x="609250" y="2835600"/>
            <a:ext cx="2282648" cy="146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54" name="Google Shape;154;p27"/>
          <p:cNvPicPr preferRelativeResize="0"/>
          <p:nvPr/>
        </p:nvPicPr>
        <p:blipFill>
          <a:blip r:embed="rId3">
            <a:alphaModFix/>
          </a:blip>
          <a:stretch>
            <a:fillRect/>
          </a:stretch>
        </p:blipFill>
        <p:spPr>
          <a:xfrm>
            <a:off x="524625" y="1236625"/>
            <a:ext cx="2600600" cy="1950450"/>
          </a:xfrm>
          <a:prstGeom prst="rect">
            <a:avLst/>
          </a:prstGeom>
          <a:noFill/>
          <a:ln>
            <a:noFill/>
          </a:ln>
        </p:spPr>
      </p:pic>
      <p:pic>
        <p:nvPicPr>
          <p:cNvPr id="155" name="Google Shape;155;p27"/>
          <p:cNvPicPr preferRelativeResize="0"/>
          <p:nvPr/>
        </p:nvPicPr>
        <p:blipFill>
          <a:blip r:embed="rId4">
            <a:alphaModFix/>
          </a:blip>
          <a:stretch>
            <a:fillRect/>
          </a:stretch>
        </p:blipFill>
        <p:spPr>
          <a:xfrm>
            <a:off x="5181075" y="698350"/>
            <a:ext cx="1701850" cy="3026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Battersea Dogs Home</a:t>
            </a:r>
            <a:endParaRPr b="1" sz="1100"/>
          </a:p>
          <a:p>
            <a:pPr indent="0" lvl="0" marL="0" rtl="0" algn="l">
              <a:spcBef>
                <a:spcPts val="1600"/>
              </a:spcBef>
              <a:spcAft>
                <a:spcPts val="0"/>
              </a:spcAft>
              <a:buNone/>
            </a:pPr>
            <a:r>
              <a:rPr lang="en" sz="1100" u="sng">
                <a:solidFill>
                  <a:schemeClr val="hlink"/>
                </a:solidFill>
                <a:hlinkClick r:id="rId3"/>
              </a:rPr>
              <a:t>https://www.battersea.org.uk/?gclid=CjwKCAjwgbLzBRBsEiwAXVIygI4J4ZSZX6-P5c40rajtzDheXah2J5Nq13wbY18RsTcZK6US3nydkxoC2jUQAvD_BwE</a:t>
            </a:r>
            <a:endParaRPr/>
          </a:p>
          <a:p>
            <a:pPr indent="0" lvl="0" marL="0" rtl="0" algn="l">
              <a:spcBef>
                <a:spcPts val="1600"/>
              </a:spcBef>
              <a:spcAft>
                <a:spcPts val="0"/>
              </a:spcAft>
              <a:buNone/>
            </a:pPr>
            <a:r>
              <a:rPr b="1" lang="en" sz="1100"/>
              <a:t>PDSA</a:t>
            </a:r>
            <a:endParaRPr b="1" sz="1100"/>
          </a:p>
          <a:p>
            <a:pPr indent="0" lvl="0" marL="0" rtl="0" algn="l">
              <a:spcBef>
                <a:spcPts val="1600"/>
              </a:spcBef>
              <a:spcAft>
                <a:spcPts val="0"/>
              </a:spcAft>
              <a:buNone/>
            </a:pPr>
            <a:r>
              <a:rPr lang="en" sz="1100" u="sng">
                <a:solidFill>
                  <a:schemeClr val="hlink"/>
                </a:solidFill>
                <a:hlinkClick r:id="rId4"/>
              </a:rPr>
              <a:t>https://www.pdsa.org.uk/?_$ja=tsid:67827|cid:258761070|agid:20225634390|tid:kwd-90377080|crid:294826746416|nw:g|rnd:689055166402275185|dvc:c|adp:|mt:e|loc:9045889&amp;gclid=CjwKCAjwgbLzBRBsEiwAXVIygNLvyOhANwyFTG-IXqlDjm6TFekid1w9fp0cdTi0DWnR1GvDnytUXhoCgbYQAvD_BwE</a:t>
            </a:r>
            <a:endParaRPr/>
          </a:p>
          <a:p>
            <a:pPr indent="0" lvl="0" marL="0" rtl="0" algn="l">
              <a:spcBef>
                <a:spcPts val="1600"/>
              </a:spcBef>
              <a:spcAft>
                <a:spcPts val="0"/>
              </a:spcAft>
              <a:buNone/>
            </a:pPr>
            <a:r>
              <a:rPr b="1" lang="en" sz="1100"/>
              <a:t>Dogs Trust</a:t>
            </a:r>
            <a:endParaRPr b="1" sz="1100"/>
          </a:p>
          <a:p>
            <a:pPr indent="0" lvl="0" marL="0" rtl="0" algn="l">
              <a:spcBef>
                <a:spcPts val="1600"/>
              </a:spcBef>
              <a:spcAft>
                <a:spcPts val="1600"/>
              </a:spcAft>
              <a:buNone/>
            </a:pPr>
            <a:r>
              <a:rPr lang="en" sz="1100" u="sng">
                <a:solidFill>
                  <a:schemeClr val="hlink"/>
                </a:solidFill>
                <a:hlinkClick r:id="rId5"/>
              </a:rPr>
              <a:t>https://www.dogstrust.org.uk/rehoming/?gclid=CjwKCAjwgbLzBRBsEiwAXVIygL1cK3OWJR2YcviJWbah0PIaAB0_8phRiOxDatclzuRAERLfx_JQphoCn3UQAvD_BwE&amp;gclsrc=aw.ds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of the app (What)</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Show two 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review and future roadmap</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0"/>
          <p:cNvPicPr preferRelativeResize="0"/>
          <p:nvPr/>
        </p:nvPicPr>
        <p:blipFill>
          <a:blip r:embed="rId3">
            <a:alphaModFix/>
          </a:blip>
          <a:stretch>
            <a:fillRect/>
          </a:stretch>
        </p:blipFill>
        <p:spPr>
          <a:xfrm>
            <a:off x="311700" y="3543075"/>
            <a:ext cx="8520603" cy="102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Pet Loves Project</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the perfect match between human and pet</a:t>
            </a:r>
            <a:endParaRPr/>
          </a:p>
          <a:p>
            <a:pPr indent="0" lvl="0" marL="0" rtl="0" algn="ctr">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3586037" y="242625"/>
            <a:ext cx="1971924" cy="1442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Amelia</a:t>
            </a:r>
            <a:endParaRPr/>
          </a:p>
          <a:p>
            <a:pPr indent="0" lvl="0" marL="0" rtl="0" algn="l">
              <a:spcBef>
                <a:spcPts val="1600"/>
              </a:spcBef>
              <a:spcAft>
                <a:spcPts val="0"/>
              </a:spcAft>
              <a:buNone/>
            </a:pPr>
            <a:r>
              <a:rPr lang="en"/>
              <a:t>Laura</a:t>
            </a:r>
            <a:endParaRPr/>
          </a:p>
          <a:p>
            <a:pPr indent="0" lvl="0" marL="0" rtl="0" algn="l">
              <a:spcBef>
                <a:spcPts val="1600"/>
              </a:spcBef>
              <a:spcAft>
                <a:spcPts val="0"/>
              </a:spcAft>
              <a:buNone/>
            </a:pPr>
            <a:r>
              <a:rPr lang="en"/>
              <a:t>Jyoti</a:t>
            </a:r>
            <a:endParaRPr/>
          </a:p>
          <a:p>
            <a:pPr indent="0" lvl="0" marL="0" rtl="0" algn="l">
              <a:spcBef>
                <a:spcPts val="1600"/>
              </a:spcBef>
              <a:spcAft>
                <a:spcPts val="1600"/>
              </a:spcAft>
              <a:buNone/>
            </a:pPr>
            <a:r>
              <a:rPr lang="en"/>
              <a:t>Lorna</a:t>
            </a:r>
            <a:endParaRPr/>
          </a:p>
        </p:txBody>
      </p:sp>
      <p:pic>
        <p:nvPicPr>
          <p:cNvPr id="70" name="Google Shape;70;p15"/>
          <p:cNvPicPr preferRelativeResize="0"/>
          <p:nvPr/>
        </p:nvPicPr>
        <p:blipFill>
          <a:blip r:embed="rId3">
            <a:alphaModFix/>
          </a:blip>
          <a:stretch>
            <a:fillRect/>
          </a:stretch>
        </p:blipFill>
        <p:spPr>
          <a:xfrm>
            <a:off x="4372900" y="1318238"/>
            <a:ext cx="4225524" cy="3084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the Team</a:t>
            </a:r>
            <a:endParaRPr/>
          </a:p>
        </p:txBody>
      </p:sp>
      <p:sp>
        <p:nvSpPr>
          <p:cNvPr id="76" name="Google Shape;76;p16"/>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Lorna - I’m Lorna. My blah, blah blah..</a:t>
            </a:r>
            <a:endParaRPr sz="1400"/>
          </a:p>
          <a:p>
            <a:pPr indent="0" lvl="0" marL="0" rtl="0" algn="l">
              <a:spcBef>
                <a:spcPts val="1600"/>
              </a:spcBef>
              <a:spcAft>
                <a:spcPts val="0"/>
              </a:spcAft>
              <a:buNone/>
            </a:pPr>
            <a:r>
              <a:rPr lang="en" sz="1400"/>
              <a:t>(not sure who wants to go next)</a:t>
            </a:r>
            <a:endParaRPr sz="1400"/>
          </a:p>
          <a:p>
            <a:pPr indent="0" lvl="0" marL="0" rtl="0" algn="l">
              <a:spcBef>
                <a:spcPts val="1600"/>
              </a:spcBef>
              <a:spcAft>
                <a:spcPts val="0"/>
              </a:spcAft>
              <a:buNone/>
            </a:pPr>
            <a:r>
              <a:rPr lang="en" sz="1400"/>
              <a:t>Amelia - </a:t>
            </a:r>
            <a:endParaRPr sz="1400"/>
          </a:p>
          <a:p>
            <a:pPr indent="0" lvl="0" marL="0" rtl="0" algn="l">
              <a:spcBef>
                <a:spcPts val="1600"/>
              </a:spcBef>
              <a:spcAft>
                <a:spcPts val="0"/>
              </a:spcAft>
              <a:buNone/>
            </a:pPr>
            <a:r>
              <a:rPr lang="en" sz="1400"/>
              <a:t>Laura</a:t>
            </a:r>
            <a:endParaRPr sz="1400"/>
          </a:p>
          <a:p>
            <a:pPr indent="0" lvl="0" marL="0" rtl="0" algn="l">
              <a:spcBef>
                <a:spcPts val="1600"/>
              </a:spcBef>
              <a:spcAft>
                <a:spcPts val="0"/>
              </a:spcAft>
              <a:buNone/>
            </a:pPr>
            <a:r>
              <a:rPr lang="en" sz="1400"/>
              <a:t>Jyoti</a:t>
            </a:r>
            <a:endParaRPr sz="1400"/>
          </a:p>
          <a:p>
            <a:pPr indent="0" lvl="0" marL="0" rtl="0" algn="l">
              <a:spcBef>
                <a:spcPts val="1600"/>
              </a:spcBef>
              <a:spcAft>
                <a:spcPts val="0"/>
              </a:spcAft>
              <a:buNone/>
            </a:pPr>
            <a:r>
              <a:rPr lang="en" sz="1400"/>
              <a:t>Then back to Lorna:- with intro to project</a:t>
            </a:r>
            <a:endParaRPr sz="14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Project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We all share a deep love of animals and had a geniune desire to do something to contribute towards the plight of rescue animals. We thought creating an app to help to match rescue pets with their perfect owner would be a great thing to do.</a:t>
            </a:r>
            <a:endParaRPr sz="1400"/>
          </a:p>
          <a:p>
            <a:pPr indent="0" lvl="0" marL="0" rtl="0" algn="l">
              <a:spcBef>
                <a:spcPts val="1600"/>
              </a:spcBef>
              <a:spcAft>
                <a:spcPts val="0"/>
              </a:spcAft>
              <a:buClr>
                <a:schemeClr val="dk1"/>
              </a:buClr>
              <a:buSzPts val="1100"/>
              <a:buFont typeface="Arial"/>
              <a:buNone/>
            </a:pPr>
            <a:r>
              <a:rPr lang="en" sz="1400"/>
              <a:t>The first thing we needed to do was to decide how we were going to go about this taking into account the limited time scale and bearing in mind Minimum Viable Product and Proof of Concept.</a:t>
            </a:r>
            <a:endParaRPr sz="14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40275"/>
            <a:ext cx="8520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Inspiration</a:t>
            </a:r>
            <a:endParaRPr/>
          </a:p>
        </p:txBody>
      </p:sp>
      <p:sp>
        <p:nvSpPr>
          <p:cNvPr id="88" name="Google Shape;88;p18"/>
          <p:cNvSpPr txBox="1"/>
          <p:nvPr>
            <p:ph idx="1" type="body"/>
          </p:nvPr>
        </p:nvSpPr>
        <p:spPr>
          <a:xfrm>
            <a:off x="311700" y="643075"/>
            <a:ext cx="8520600" cy="392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8"/>
          <p:cNvPicPr preferRelativeResize="0"/>
          <p:nvPr/>
        </p:nvPicPr>
        <p:blipFill>
          <a:blip r:embed="rId3">
            <a:alphaModFix/>
          </a:blip>
          <a:stretch>
            <a:fillRect/>
          </a:stretch>
        </p:blipFill>
        <p:spPr>
          <a:xfrm>
            <a:off x="390900" y="783350"/>
            <a:ext cx="2095924" cy="1474950"/>
          </a:xfrm>
          <a:prstGeom prst="rect">
            <a:avLst/>
          </a:prstGeom>
          <a:noFill/>
          <a:ln>
            <a:noFill/>
          </a:ln>
        </p:spPr>
      </p:pic>
      <p:pic>
        <p:nvPicPr>
          <p:cNvPr id="90" name="Google Shape;90;p18"/>
          <p:cNvPicPr preferRelativeResize="0"/>
          <p:nvPr/>
        </p:nvPicPr>
        <p:blipFill>
          <a:blip r:embed="rId4">
            <a:alphaModFix/>
          </a:blip>
          <a:stretch>
            <a:fillRect/>
          </a:stretch>
        </p:blipFill>
        <p:spPr>
          <a:xfrm>
            <a:off x="390900" y="2523225"/>
            <a:ext cx="1853324" cy="1853324"/>
          </a:xfrm>
          <a:prstGeom prst="rect">
            <a:avLst/>
          </a:prstGeom>
          <a:noFill/>
          <a:ln>
            <a:noFill/>
          </a:ln>
        </p:spPr>
      </p:pic>
      <p:pic>
        <p:nvPicPr>
          <p:cNvPr id="91" name="Google Shape;91;p18"/>
          <p:cNvPicPr preferRelativeResize="0"/>
          <p:nvPr/>
        </p:nvPicPr>
        <p:blipFill>
          <a:blip r:embed="rId5">
            <a:alphaModFix/>
          </a:blip>
          <a:stretch>
            <a:fillRect/>
          </a:stretch>
        </p:blipFill>
        <p:spPr>
          <a:xfrm>
            <a:off x="2819424" y="2304425"/>
            <a:ext cx="1554075" cy="2072124"/>
          </a:xfrm>
          <a:prstGeom prst="rect">
            <a:avLst/>
          </a:prstGeom>
          <a:noFill/>
          <a:ln>
            <a:noFill/>
          </a:ln>
        </p:spPr>
      </p:pic>
      <p:pic>
        <p:nvPicPr>
          <p:cNvPr id="92" name="Google Shape;92;p18"/>
          <p:cNvPicPr preferRelativeResize="0"/>
          <p:nvPr/>
        </p:nvPicPr>
        <p:blipFill>
          <a:blip r:embed="rId6">
            <a:alphaModFix/>
          </a:blip>
          <a:stretch>
            <a:fillRect/>
          </a:stretch>
        </p:blipFill>
        <p:spPr>
          <a:xfrm>
            <a:off x="5325425" y="2304425"/>
            <a:ext cx="1554075" cy="2072124"/>
          </a:xfrm>
          <a:prstGeom prst="rect">
            <a:avLst/>
          </a:prstGeom>
          <a:noFill/>
          <a:ln>
            <a:noFill/>
          </a:ln>
        </p:spPr>
      </p:pic>
      <p:pic>
        <p:nvPicPr>
          <p:cNvPr id="93" name="Google Shape;93;p18"/>
          <p:cNvPicPr preferRelativeResize="0"/>
          <p:nvPr/>
        </p:nvPicPr>
        <p:blipFill>
          <a:blip r:embed="rId7">
            <a:alphaModFix/>
          </a:blip>
          <a:stretch>
            <a:fillRect/>
          </a:stretch>
        </p:blipFill>
        <p:spPr>
          <a:xfrm>
            <a:off x="4572000" y="783350"/>
            <a:ext cx="1639825" cy="1278750"/>
          </a:xfrm>
          <a:prstGeom prst="rect">
            <a:avLst/>
          </a:prstGeom>
          <a:noFill/>
          <a:ln>
            <a:noFill/>
          </a:ln>
        </p:spPr>
      </p:pic>
      <p:pic>
        <p:nvPicPr>
          <p:cNvPr id="94" name="Google Shape;94;p18"/>
          <p:cNvPicPr preferRelativeResize="0"/>
          <p:nvPr/>
        </p:nvPicPr>
        <p:blipFill>
          <a:blip r:embed="rId8">
            <a:alphaModFix/>
          </a:blip>
          <a:stretch>
            <a:fillRect/>
          </a:stretch>
        </p:blipFill>
        <p:spPr>
          <a:xfrm>
            <a:off x="7274124" y="1283300"/>
            <a:ext cx="1326649" cy="235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11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our idea solved (what we wanted from our product)</a:t>
            </a:r>
            <a:endParaRPr/>
          </a:p>
        </p:txBody>
      </p:sp>
      <p:sp>
        <p:nvSpPr>
          <p:cNvPr id="100" name="Google Shape;100;p19"/>
          <p:cNvSpPr txBox="1"/>
          <p:nvPr>
            <p:ph idx="1" type="body"/>
          </p:nvPr>
        </p:nvSpPr>
        <p:spPr>
          <a:xfrm>
            <a:off x="311700" y="2003050"/>
            <a:ext cx="8520600" cy="25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wanted our app to ask questions of potential owners to measure their suitability to own a particular pet.  </a:t>
            </a:r>
            <a:endParaRPr sz="1400"/>
          </a:p>
          <a:p>
            <a:pPr indent="0" lvl="0" marL="0" rtl="0" algn="l">
              <a:spcBef>
                <a:spcPts val="1600"/>
              </a:spcBef>
              <a:spcAft>
                <a:spcPts val="0"/>
              </a:spcAft>
              <a:buNone/>
            </a:pPr>
            <a:r>
              <a:rPr lang="en" sz="1400"/>
              <a:t>We wanted this to be done through a question and answer quiz which would perform a filter function that would filter in and out owners based on their suitability.</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How we worked as a team</a:t>
            </a:r>
            <a:endParaRPr b="1" sz="3600"/>
          </a:p>
        </p:txBody>
      </p:sp>
      <p:sp>
        <p:nvSpPr>
          <p:cNvPr id="106" name="Google Shape;106;p20"/>
          <p:cNvSpPr txBox="1"/>
          <p:nvPr>
            <p:ph idx="1" type="body"/>
          </p:nvPr>
        </p:nvSpPr>
        <p:spPr>
          <a:xfrm>
            <a:off x="311700" y="1777200"/>
            <a:ext cx="8520600" cy="27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Using a combination of stand up meetings </a:t>
            </a:r>
            <a:r>
              <a:rPr lang="en" sz="1400"/>
              <a:t>in person, via zoom, google hangouts and whatsapp and Slack messaging we communicated regularly throughout the project.</a:t>
            </a:r>
            <a:endParaRPr sz="1400"/>
          </a:p>
          <a:p>
            <a:pPr indent="0" lvl="0" marL="0" rtl="0" algn="l">
              <a:spcBef>
                <a:spcPts val="1600"/>
              </a:spcBef>
              <a:spcAft>
                <a:spcPts val="0"/>
              </a:spcAft>
              <a:buClr>
                <a:schemeClr val="dk1"/>
              </a:buClr>
              <a:buSzPts val="1100"/>
              <a:buFont typeface="Arial"/>
              <a:buNone/>
            </a:pPr>
            <a:r>
              <a:rPr lang="en" sz="1400"/>
              <a:t>We used a Kanban methodology to our approach.</a:t>
            </a:r>
            <a:endParaRPr sz="14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Structure</a:t>
            </a:r>
            <a:endParaRPr/>
          </a:p>
        </p:txBody>
      </p:sp>
      <p:sp>
        <p:nvSpPr>
          <p:cNvPr id="112" name="Google Shape;112;p21"/>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Look and Feel</a:t>
            </a:r>
            <a:endParaRPr b="1"/>
          </a:p>
          <a:p>
            <a:pPr indent="0" lvl="0" marL="0" rtl="0" algn="l">
              <a:spcBef>
                <a:spcPts val="1600"/>
              </a:spcBef>
              <a:spcAft>
                <a:spcPts val="0"/>
              </a:spcAft>
              <a:buNone/>
            </a:pPr>
            <a:r>
              <a:rPr lang="en" sz="1400"/>
              <a:t>We wanted the site to have a friendly and warm feel about it so used soft colours and a cute logo in a warm pink colour.</a:t>
            </a:r>
            <a:endParaRPr sz="1400"/>
          </a:p>
          <a:p>
            <a:pPr indent="0" lvl="0" marL="0" rtl="0" algn="l">
              <a:spcBef>
                <a:spcPts val="1600"/>
              </a:spcBef>
              <a:spcAft>
                <a:spcPts val="1600"/>
              </a:spcAft>
              <a:buNone/>
            </a:pPr>
            <a:r>
              <a:rPr lang="en" sz="1400"/>
              <a:t>(Put image of logo here)</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